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0" r:id="rId2"/>
    <p:sldId id="267" r:id="rId3"/>
    <p:sldId id="325" r:id="rId4"/>
    <p:sldId id="326" r:id="rId5"/>
    <p:sldId id="294" r:id="rId6"/>
    <p:sldId id="332" r:id="rId7"/>
    <p:sldId id="33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9" autoAdjust="0"/>
    <p:restoredTop sz="87302" autoAdjust="0"/>
  </p:normalViewPr>
  <p:slideViewPr>
    <p:cSldViewPr>
      <p:cViewPr>
        <p:scale>
          <a:sx n="60" d="100"/>
          <a:sy n="60" d="100"/>
        </p:scale>
        <p:origin x="-132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63B43-7CCC-4D7A-84C2-CBA97C116CC2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BC3C-DBB5-48F8-A922-C4AA66387C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остов 2012 доприз. мол\IMG_0998.jpg"/>
          <p:cNvPicPr>
            <a:picLocks noChangeAspect="1" noChangeArrowheads="1"/>
          </p:cNvPicPr>
          <p:nvPr/>
        </p:nvPicPr>
        <p:blipFill>
          <a:blip r:embed="rId2" cstate="print"/>
          <a:srcRect l="13889" r="5556" b="9259"/>
          <a:stretch>
            <a:fillRect/>
          </a:stretch>
        </p:blipFill>
        <p:spPr bwMode="auto">
          <a:xfrm>
            <a:off x="2195736" y="1412776"/>
            <a:ext cx="4773102" cy="4032448"/>
          </a:xfrm>
          <a:prstGeom prst="rect">
            <a:avLst/>
          </a:prstGeom>
          <a:noFill/>
        </p:spPr>
      </p:pic>
      <p:pic>
        <p:nvPicPr>
          <p:cNvPr id="1027" name="Picture 3" descr="E:\ростов 2012 доприз. мол\IMG_0987.jpg"/>
          <p:cNvPicPr>
            <a:picLocks noChangeAspect="1" noChangeArrowheads="1"/>
          </p:cNvPicPr>
          <p:nvPr/>
        </p:nvPicPr>
        <p:blipFill>
          <a:blip r:embed="rId3" cstate="print"/>
          <a:srcRect l="30289" r="6250"/>
          <a:stretch>
            <a:fillRect/>
          </a:stretch>
        </p:blipFill>
        <p:spPr bwMode="auto">
          <a:xfrm>
            <a:off x="0" y="1700808"/>
            <a:ext cx="2474953" cy="2924944"/>
          </a:xfrm>
          <a:prstGeom prst="rect">
            <a:avLst/>
          </a:prstGeom>
          <a:noFill/>
        </p:spPr>
      </p:pic>
      <p:pic>
        <p:nvPicPr>
          <p:cNvPr id="1028" name="Picture 4" descr="E:\ростов 2012 доприз. мол\IMG_0994.jpg"/>
          <p:cNvPicPr>
            <a:picLocks noChangeAspect="1" noChangeArrowheads="1"/>
          </p:cNvPicPr>
          <p:nvPr/>
        </p:nvPicPr>
        <p:blipFill>
          <a:blip r:embed="rId4" cstate="print"/>
          <a:srcRect t="6944" r="3704"/>
          <a:stretch>
            <a:fillRect/>
          </a:stretch>
        </p:blipFill>
        <p:spPr bwMode="auto">
          <a:xfrm>
            <a:off x="6767736" y="1700808"/>
            <a:ext cx="2376264" cy="3061724"/>
          </a:xfrm>
          <a:prstGeom prst="rect">
            <a:avLst/>
          </a:prstGeom>
          <a:noFill/>
        </p:spPr>
      </p:pic>
      <p:pic>
        <p:nvPicPr>
          <p:cNvPr id="1029" name="Picture 5" descr="E:\ростов 2012 доприз. мол\IMG_1036.jpg"/>
          <p:cNvPicPr>
            <a:picLocks noChangeAspect="1" noChangeArrowheads="1"/>
          </p:cNvPicPr>
          <p:nvPr/>
        </p:nvPicPr>
        <p:blipFill>
          <a:blip r:embed="rId5" cstate="print"/>
          <a:srcRect l="8451" r="8099" b="9859"/>
          <a:stretch>
            <a:fillRect/>
          </a:stretch>
        </p:blipFill>
        <p:spPr bwMode="auto">
          <a:xfrm>
            <a:off x="0" y="4670826"/>
            <a:ext cx="2699792" cy="2187173"/>
          </a:xfrm>
          <a:prstGeom prst="rect">
            <a:avLst/>
          </a:prstGeom>
          <a:noFill/>
        </p:spPr>
      </p:pic>
      <p:pic>
        <p:nvPicPr>
          <p:cNvPr id="1030" name="Picture 6" descr="E:\ростов 2012 доприз. мол\IMG_0999.jpg"/>
          <p:cNvPicPr>
            <a:picLocks noChangeAspect="1" noChangeArrowheads="1"/>
          </p:cNvPicPr>
          <p:nvPr/>
        </p:nvPicPr>
        <p:blipFill>
          <a:blip r:embed="rId6" cstate="print"/>
          <a:srcRect l="17763" t="8230" r="9211" b="23187"/>
          <a:stretch>
            <a:fillRect/>
          </a:stretch>
        </p:blipFill>
        <p:spPr bwMode="auto">
          <a:xfrm>
            <a:off x="3275856" y="5057800"/>
            <a:ext cx="2555776" cy="1800200"/>
          </a:xfrm>
          <a:prstGeom prst="rect">
            <a:avLst/>
          </a:prstGeom>
          <a:noFill/>
        </p:spPr>
      </p:pic>
      <p:pic>
        <p:nvPicPr>
          <p:cNvPr id="1031" name="Picture 7" descr="E:\ростов 2012 доприз. мол\IMG_1022.jpg"/>
          <p:cNvPicPr>
            <a:picLocks noChangeAspect="1" noChangeArrowheads="1"/>
          </p:cNvPicPr>
          <p:nvPr/>
        </p:nvPicPr>
        <p:blipFill>
          <a:blip r:embed="rId7" cstate="print"/>
          <a:srcRect l="4466" t="23819" r="37475" b="18619"/>
          <a:stretch>
            <a:fillRect/>
          </a:stretch>
        </p:blipFill>
        <p:spPr bwMode="auto">
          <a:xfrm>
            <a:off x="6335688" y="4769768"/>
            <a:ext cx="2808312" cy="208823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-1035685" y="0"/>
            <a:ext cx="101796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г. Ростов – на –Дону Всероссийская спартакиада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допризывной казачьей молодежи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2 место по ОФП 2012 год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59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мин.воды спец.наз\IMG_1067.jpg"/>
          <p:cNvPicPr>
            <a:picLocks noChangeAspect="1" noChangeArrowheads="1"/>
          </p:cNvPicPr>
          <p:nvPr/>
        </p:nvPicPr>
        <p:blipFill>
          <a:blip r:embed="rId2" cstate="print"/>
          <a:srcRect l="7500" t="18367" r="5500"/>
          <a:stretch>
            <a:fillRect/>
          </a:stretch>
        </p:blipFill>
        <p:spPr bwMode="auto">
          <a:xfrm>
            <a:off x="2339752" y="1484784"/>
            <a:ext cx="4092935" cy="2880320"/>
          </a:xfrm>
          <a:prstGeom prst="rect">
            <a:avLst/>
          </a:prstGeom>
          <a:noFill/>
        </p:spPr>
      </p:pic>
      <p:pic>
        <p:nvPicPr>
          <p:cNvPr id="2051" name="Picture 3" descr="E:\мин.воды спец.наз\IMG_1093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4704"/>
          <a:stretch>
            <a:fillRect/>
          </a:stretch>
        </p:blipFill>
        <p:spPr bwMode="auto">
          <a:xfrm>
            <a:off x="0" y="4040871"/>
            <a:ext cx="3203848" cy="2817129"/>
          </a:xfrm>
          <a:prstGeom prst="rect">
            <a:avLst/>
          </a:prstGeom>
          <a:noFill/>
        </p:spPr>
      </p:pic>
      <p:pic>
        <p:nvPicPr>
          <p:cNvPr id="2052" name="Picture 4" descr="E:\мин.воды спец.наз\IMG_1082.jpg"/>
          <p:cNvPicPr>
            <a:picLocks noChangeAspect="1" noChangeArrowheads="1"/>
          </p:cNvPicPr>
          <p:nvPr/>
        </p:nvPicPr>
        <p:blipFill>
          <a:blip r:embed="rId4" cstate="print"/>
          <a:srcRect t="13152" r="42647"/>
          <a:stretch>
            <a:fillRect/>
          </a:stretch>
        </p:blipFill>
        <p:spPr bwMode="auto">
          <a:xfrm>
            <a:off x="3131840" y="4005064"/>
            <a:ext cx="2512047" cy="2852937"/>
          </a:xfrm>
          <a:prstGeom prst="rect">
            <a:avLst/>
          </a:prstGeom>
          <a:noFill/>
        </p:spPr>
      </p:pic>
      <p:pic>
        <p:nvPicPr>
          <p:cNvPr id="2053" name="Picture 5" descr="E:\мин.воды спец.наз\IMG_1057.jpg"/>
          <p:cNvPicPr>
            <a:picLocks noChangeAspect="1" noChangeArrowheads="1"/>
          </p:cNvPicPr>
          <p:nvPr/>
        </p:nvPicPr>
        <p:blipFill>
          <a:blip r:embed="rId5" cstate="print"/>
          <a:srcRect l="14732" t="8669" r="893"/>
          <a:stretch>
            <a:fillRect/>
          </a:stretch>
        </p:blipFill>
        <p:spPr bwMode="auto">
          <a:xfrm>
            <a:off x="5629806" y="4005064"/>
            <a:ext cx="3514194" cy="285293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51520" y="404664"/>
            <a:ext cx="8892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  Отряд специального назначения ВВ МВД России «Эдельвейс» г. Минеральные Воды 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514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 орленок\IMG_1285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l="6122" r="8163"/>
          <a:stretch>
            <a:fillRect/>
          </a:stretch>
        </p:blipFill>
        <p:spPr bwMode="auto">
          <a:xfrm>
            <a:off x="2987824" y="1700808"/>
            <a:ext cx="4032448" cy="3528392"/>
          </a:xfrm>
          <a:prstGeom prst="rect">
            <a:avLst/>
          </a:prstGeom>
          <a:noFill/>
        </p:spPr>
      </p:pic>
      <p:pic>
        <p:nvPicPr>
          <p:cNvPr id="3075" name="Picture 3" descr="E:\фото орленок\IMG_1205.jpg"/>
          <p:cNvPicPr>
            <a:picLocks noChangeAspect="1" noChangeArrowheads="1"/>
          </p:cNvPicPr>
          <p:nvPr/>
        </p:nvPicPr>
        <p:blipFill>
          <a:blip r:embed="rId3" cstate="print"/>
          <a:srcRect t="15152"/>
          <a:stretch>
            <a:fillRect/>
          </a:stretch>
        </p:blipFill>
        <p:spPr bwMode="auto">
          <a:xfrm>
            <a:off x="0" y="1628800"/>
            <a:ext cx="3168351" cy="2016224"/>
          </a:xfrm>
          <a:prstGeom prst="rect">
            <a:avLst/>
          </a:prstGeom>
          <a:noFill/>
        </p:spPr>
      </p:pic>
      <p:pic>
        <p:nvPicPr>
          <p:cNvPr id="3076" name="Picture 4" descr="E:\фото орленок\IMG_1337.jpg"/>
          <p:cNvPicPr>
            <a:picLocks noChangeAspect="1" noChangeArrowheads="1"/>
          </p:cNvPicPr>
          <p:nvPr/>
        </p:nvPicPr>
        <p:blipFill>
          <a:blip r:embed="rId4" cstate="print"/>
          <a:srcRect t="23201"/>
          <a:stretch>
            <a:fillRect/>
          </a:stretch>
        </p:blipFill>
        <p:spPr bwMode="auto">
          <a:xfrm>
            <a:off x="0" y="3651028"/>
            <a:ext cx="3131840" cy="3206972"/>
          </a:xfrm>
          <a:prstGeom prst="rect">
            <a:avLst/>
          </a:prstGeom>
          <a:noFill/>
        </p:spPr>
      </p:pic>
      <p:pic>
        <p:nvPicPr>
          <p:cNvPr id="3077" name="Picture 5" descr="E:\фото орленок\IMG_12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834341"/>
            <a:ext cx="2267744" cy="3023659"/>
          </a:xfrm>
          <a:prstGeom prst="rect">
            <a:avLst/>
          </a:prstGeom>
          <a:noFill/>
        </p:spPr>
      </p:pic>
      <p:pic>
        <p:nvPicPr>
          <p:cNvPr id="3078" name="Picture 6" descr="E:\фото орленок\IMG_1199.jpg"/>
          <p:cNvPicPr>
            <a:picLocks noChangeAspect="1" noChangeArrowheads="1"/>
          </p:cNvPicPr>
          <p:nvPr/>
        </p:nvPicPr>
        <p:blipFill>
          <a:blip r:embed="rId6" cstate="print"/>
          <a:srcRect l="8667" r="15385"/>
          <a:stretch>
            <a:fillRect/>
          </a:stretch>
        </p:blipFill>
        <p:spPr bwMode="auto">
          <a:xfrm>
            <a:off x="6883537" y="1628800"/>
            <a:ext cx="2260463" cy="2232248"/>
          </a:xfrm>
          <a:prstGeom prst="rect">
            <a:avLst/>
          </a:prstGeom>
          <a:noFill/>
        </p:spPr>
      </p:pic>
      <p:pic>
        <p:nvPicPr>
          <p:cNvPr id="3079" name="Picture 7" descr="E:\фото орленок\IMG_1144.jpg"/>
          <p:cNvPicPr>
            <a:picLocks noChangeAspect="1" noChangeArrowheads="1"/>
          </p:cNvPicPr>
          <p:nvPr/>
        </p:nvPicPr>
        <p:blipFill>
          <a:blip r:embed="rId7" cstate="print"/>
          <a:srcRect l="5247" t="31250" r="23828" b="32813"/>
          <a:stretch>
            <a:fillRect/>
          </a:stretch>
        </p:blipFill>
        <p:spPr bwMode="auto">
          <a:xfrm>
            <a:off x="2915816" y="5229200"/>
            <a:ext cx="4286042" cy="16288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-760772" y="0"/>
            <a:ext cx="100908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ВДЦ «Орленок» Всероссийская военно-спортивная игра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«Казачий сполох»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октябрь 2012 года 2 место по  огневой подготовке 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95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абочий стол\фото 2012\волгоград 2012\IMG_0349.jpg"/>
          <p:cNvPicPr>
            <a:picLocks noChangeAspect="1" noChangeArrowheads="1"/>
          </p:cNvPicPr>
          <p:nvPr/>
        </p:nvPicPr>
        <p:blipFill>
          <a:blip r:embed="rId2" cstate="print"/>
          <a:srcRect l="31169" r="15152"/>
          <a:stretch>
            <a:fillRect/>
          </a:stretch>
        </p:blipFill>
        <p:spPr bwMode="auto">
          <a:xfrm>
            <a:off x="3563888" y="1313384"/>
            <a:ext cx="2232248" cy="5544616"/>
          </a:xfrm>
          <a:prstGeom prst="rect">
            <a:avLst/>
          </a:prstGeom>
          <a:noFill/>
        </p:spPr>
      </p:pic>
      <p:pic>
        <p:nvPicPr>
          <p:cNvPr id="4099" name="Picture 3" descr="E:\Рабочий стол\фото 2012\волгоград 2012\IMG_0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03086"/>
            <a:ext cx="3539885" cy="2654914"/>
          </a:xfrm>
          <a:prstGeom prst="rect">
            <a:avLst/>
          </a:prstGeom>
          <a:noFill/>
        </p:spPr>
      </p:pic>
      <p:pic>
        <p:nvPicPr>
          <p:cNvPr id="4100" name="Picture 4" descr="E:\Рабочий стол\фото 2012\волгоград 2012\IMG_0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ect">
            <a:avLst/>
          </a:prstGeom>
          <a:noFill/>
        </p:spPr>
      </p:pic>
      <p:pic>
        <p:nvPicPr>
          <p:cNvPr id="4101" name="Picture 5" descr="E:\Рабочий стол\фото 2012\волгоград 2012\IMG_0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38079">
            <a:off x="712349" y="1164470"/>
            <a:ext cx="1978599" cy="2638132"/>
          </a:xfrm>
          <a:prstGeom prst="rect">
            <a:avLst/>
          </a:prstGeom>
          <a:noFill/>
        </p:spPr>
      </p:pic>
      <p:pic>
        <p:nvPicPr>
          <p:cNvPr id="4102" name="Picture 6" descr="E:\Рабочий стол\фото 2012\волгоград 2012\IMG_0383.jpg"/>
          <p:cNvPicPr>
            <a:picLocks noChangeAspect="1" noChangeArrowheads="1"/>
          </p:cNvPicPr>
          <p:nvPr/>
        </p:nvPicPr>
        <p:blipFill>
          <a:blip r:embed="rId6" cstate="print"/>
          <a:srcRect l="18000" r="13000"/>
          <a:stretch>
            <a:fillRect/>
          </a:stretch>
        </p:blipFill>
        <p:spPr bwMode="auto">
          <a:xfrm rot="620920">
            <a:off x="6555994" y="1507070"/>
            <a:ext cx="2053668" cy="22322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0"/>
            <a:ext cx="849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Г</a:t>
            </a:r>
            <a:r>
              <a:rPr lang="ru-RU" sz="2800" dirty="0" smtClean="0">
                <a:solidFill>
                  <a:srgbClr val="FFFF00"/>
                </a:solidFill>
              </a:rPr>
              <a:t>. Волгоград  съезд православной казачьей молодежи 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 май 2012 год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836712"/>
            <a:ext cx="4972056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400" b="1" dirty="0" smtClean="0">
                <a:solidFill>
                  <a:schemeClr val="bg1"/>
                </a:solidFill>
              </a:rPr>
              <a:t> </a:t>
            </a:r>
            <a:endParaRPr lang="ru-RU" dirty="0"/>
          </a:p>
        </p:txBody>
      </p:sp>
      <p:pic>
        <p:nvPicPr>
          <p:cNvPr id="5122" name="Picture 2" descr="E:\Рабочий стол\фото 2012\г. Новопавловка 2012\IMG_0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556792"/>
            <a:ext cx="4608512" cy="3456384"/>
          </a:xfrm>
          <a:prstGeom prst="rect">
            <a:avLst/>
          </a:prstGeom>
          <a:noFill/>
        </p:spPr>
      </p:pic>
      <p:pic>
        <p:nvPicPr>
          <p:cNvPr id="5123" name="Picture 3" descr="E:\Рабочий стол\фото 2012\г. Новопавловка 2012\IMG_0423.jpg"/>
          <p:cNvPicPr>
            <a:picLocks noChangeAspect="1" noChangeArrowheads="1"/>
          </p:cNvPicPr>
          <p:nvPr/>
        </p:nvPicPr>
        <p:blipFill>
          <a:blip r:embed="rId3" cstate="print"/>
          <a:srcRect l="9680" r="3302"/>
          <a:stretch>
            <a:fillRect/>
          </a:stretch>
        </p:blipFill>
        <p:spPr bwMode="auto">
          <a:xfrm>
            <a:off x="0" y="4096644"/>
            <a:ext cx="3203848" cy="2761356"/>
          </a:xfrm>
          <a:prstGeom prst="rect">
            <a:avLst/>
          </a:prstGeom>
          <a:noFill/>
        </p:spPr>
      </p:pic>
      <p:pic>
        <p:nvPicPr>
          <p:cNvPr id="5124" name="Picture 4" descr="E:\Рабочий стол\фото 2012\г. Новопавловка 2012\IMG_0445.jpg"/>
          <p:cNvPicPr>
            <a:picLocks noChangeAspect="1" noChangeArrowheads="1"/>
          </p:cNvPicPr>
          <p:nvPr/>
        </p:nvPicPr>
        <p:blipFill>
          <a:blip r:embed="rId4" cstate="print"/>
          <a:srcRect r="12234"/>
          <a:stretch>
            <a:fillRect/>
          </a:stretch>
        </p:blipFill>
        <p:spPr bwMode="auto">
          <a:xfrm>
            <a:off x="5975648" y="4150499"/>
            <a:ext cx="3168352" cy="2707501"/>
          </a:xfrm>
          <a:prstGeom prst="rect">
            <a:avLst/>
          </a:prstGeom>
          <a:noFill/>
        </p:spPr>
      </p:pic>
      <p:pic>
        <p:nvPicPr>
          <p:cNvPr id="5125" name="Picture 5" descr="E:\Рабочий стол\фото 2012\г. Новопавловка 2012\IMG_0415.jpg"/>
          <p:cNvPicPr>
            <a:picLocks noChangeAspect="1" noChangeArrowheads="1"/>
          </p:cNvPicPr>
          <p:nvPr/>
        </p:nvPicPr>
        <p:blipFill>
          <a:blip r:embed="rId5" cstate="print"/>
          <a:srcRect l="16109"/>
          <a:stretch>
            <a:fillRect/>
          </a:stretch>
        </p:blipFill>
        <p:spPr bwMode="auto">
          <a:xfrm>
            <a:off x="3131839" y="4293096"/>
            <a:ext cx="2868969" cy="256490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852943" y="0"/>
            <a:ext cx="71470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г. Новопавловск Краевые казачьи игры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 Казачьему роду нет переводу» </a:t>
            </a:r>
          </a:p>
          <a:p>
            <a:pPr algn="ctr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2012 год 4 место 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459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Рабочий стол\фото 2012\москва 3.06.2012 г.съезд\IMG_4115.JPG"/>
          <p:cNvPicPr>
            <a:picLocks noChangeAspect="1" noChangeArrowheads="1"/>
          </p:cNvPicPr>
          <p:nvPr/>
        </p:nvPicPr>
        <p:blipFill>
          <a:blip r:embed="rId2" cstate="print"/>
          <a:srcRect l="18508" r="27916"/>
          <a:stretch>
            <a:fillRect/>
          </a:stretch>
        </p:blipFill>
        <p:spPr bwMode="auto">
          <a:xfrm>
            <a:off x="5357422" y="1556792"/>
            <a:ext cx="3786577" cy="5301208"/>
          </a:xfrm>
          <a:prstGeom prst="rect">
            <a:avLst/>
          </a:prstGeom>
          <a:noFill/>
        </p:spPr>
      </p:pic>
      <p:pic>
        <p:nvPicPr>
          <p:cNvPr id="6147" name="Picture 3" descr="E:\Рабочий стол\фото 2012\москва 3.06.2012 г.съезд\IMG_0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697760"/>
            <a:ext cx="2880320" cy="2160240"/>
          </a:xfrm>
          <a:prstGeom prst="rect">
            <a:avLst/>
          </a:prstGeom>
          <a:noFill/>
        </p:spPr>
      </p:pic>
      <p:pic>
        <p:nvPicPr>
          <p:cNvPr id="6148" name="Picture 4" descr="E:\Рабочий стол\фото 2012\Фото слет\IMG_1238.JPG"/>
          <p:cNvPicPr>
            <a:picLocks noChangeAspect="1" noChangeArrowheads="1"/>
          </p:cNvPicPr>
          <p:nvPr/>
        </p:nvPicPr>
        <p:blipFill>
          <a:blip r:embed="rId4" cstate="print"/>
          <a:srcRect l="7277" r="13556"/>
          <a:stretch>
            <a:fillRect/>
          </a:stretch>
        </p:blipFill>
        <p:spPr bwMode="auto">
          <a:xfrm>
            <a:off x="0" y="2348880"/>
            <a:ext cx="2736304" cy="2304256"/>
          </a:xfrm>
          <a:prstGeom prst="rect">
            <a:avLst/>
          </a:prstGeom>
          <a:noFill/>
        </p:spPr>
      </p:pic>
      <p:pic>
        <p:nvPicPr>
          <p:cNvPr id="6149" name="Picture 5" descr="E:\Рабочий стол\фото 2012\Фото слет\IMG_13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260648"/>
            <a:ext cx="3240360" cy="21602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148065" y="0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г. Москва Всероссийский слет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военно-патриотических клубов </a:t>
            </a:r>
          </a:p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>июнь 2012 года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я фильма12\IMG_0175.jpg"/>
          <p:cNvPicPr>
            <a:picLocks noChangeAspect="1" noChangeArrowheads="1"/>
          </p:cNvPicPr>
          <p:nvPr/>
        </p:nvPicPr>
        <p:blipFill>
          <a:blip r:embed="rId2" cstate="print"/>
          <a:srcRect b="12121"/>
          <a:stretch>
            <a:fillRect/>
          </a:stretch>
        </p:blipFill>
        <p:spPr bwMode="auto">
          <a:xfrm rot="5400000">
            <a:off x="6380401" y="4094401"/>
            <a:ext cx="3331462" cy="2195736"/>
          </a:xfrm>
          <a:prstGeom prst="rect">
            <a:avLst/>
          </a:prstGeom>
          <a:noFill/>
        </p:spPr>
      </p:pic>
      <p:pic>
        <p:nvPicPr>
          <p:cNvPr id="1027" name="Picture 3" descr="E:\для фильма12\IMG_01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33718" y="2078850"/>
            <a:ext cx="3024337" cy="2268253"/>
          </a:xfrm>
          <a:prstGeom prst="rect">
            <a:avLst/>
          </a:prstGeom>
          <a:noFill/>
        </p:spPr>
      </p:pic>
      <p:pic>
        <p:nvPicPr>
          <p:cNvPr id="1028" name="Picture 4" descr="\\dom\obmen\шевела\стенд лицей и казаки 2012\IMG_0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405045" y="1385774"/>
            <a:ext cx="3240359" cy="2430269"/>
          </a:xfrm>
          <a:prstGeom prst="rect">
            <a:avLst/>
          </a:prstGeom>
          <a:noFill/>
        </p:spPr>
      </p:pic>
      <p:pic>
        <p:nvPicPr>
          <p:cNvPr id="1029" name="Picture 5" descr="E:\Рабочий стол\стенд лицей и казаки 2012\6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644008" y="2780928"/>
            <a:ext cx="2340260" cy="31203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633780" y="0"/>
            <a:ext cx="97777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Молитвенное стояние  в честь поруганных икон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 Храме Христа спасителя г. Москва 2012 год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1308</TotalTime>
  <Words>105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ШевелаТА</cp:lastModifiedBy>
  <cp:revision>111</cp:revision>
  <dcterms:modified xsi:type="dcterms:W3CDTF">2013-04-06T09:35:48Z</dcterms:modified>
</cp:coreProperties>
</file>